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94"/>
  </p:normalViewPr>
  <p:slideViewPr>
    <p:cSldViewPr snapToGrid="0" snapToObjects="1">
      <p:cViewPr varScale="1">
        <p:scale>
          <a:sx n="104" d="100"/>
          <a:sy n="104" d="100"/>
        </p:scale>
        <p:origin x="232" y="5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6C50D5-9C7C-09A7-8C83-BB3C8172B58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BB13FB6-5B4D-BB67-E727-C7110C5CF0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FF925E-3981-7E98-0D11-4C6DC4FC9F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5E2E0-0D71-2246-8BC5-036B52B8B36C}" type="datetimeFigureOut">
              <a:rPr lang="en-US" smtClean="0"/>
              <a:t>5/30/22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CD3ADE-BD1C-0182-89F6-B73DC4F3FC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F6F1AC-5A72-57DD-CCA8-DFB765CC73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AEC27-AFEE-2341-AD42-3065B6888B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4699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B64188-5439-BC03-46D1-C1E3BDF971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B0E5CC4-98A8-EBA5-9597-5513739F789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5FE373-AB8A-2020-4B21-43F385D8F5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5E2E0-0D71-2246-8BC5-036B52B8B36C}" type="datetimeFigureOut">
              <a:rPr lang="en-US" smtClean="0"/>
              <a:t>5/30/22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0E5BDB-C4A1-3429-A5A2-CBADB1D443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2963AD-7D87-9C45-8414-0F00B1032A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AEC27-AFEE-2341-AD42-3065B6888B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49493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4FC923D-04EC-3B76-864D-5D85CF41FA9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7E96F9A-687C-5EBD-E908-48756A0EA67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1A49CB-09C6-748A-9DC7-F21A1E82C1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5E2E0-0D71-2246-8BC5-036B52B8B36C}" type="datetimeFigureOut">
              <a:rPr lang="en-US" smtClean="0"/>
              <a:t>5/30/22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FBF37F-D23B-6744-0C0A-6D61D7A73E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F4719C-C069-6A43-6987-6B38D55442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AEC27-AFEE-2341-AD42-3065B6888B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3978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E58E0F-63F9-6B3F-10CC-E6D7DAEC53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80DC47-B9C1-FC6E-E5BE-CAC81DD08E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B8806E-0BBB-D239-FA53-8076BBFD82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5E2E0-0D71-2246-8BC5-036B52B8B36C}" type="datetimeFigureOut">
              <a:rPr lang="en-US" smtClean="0"/>
              <a:t>5/30/22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BBD431-7507-1F58-CAD7-9E305F2942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3940DB-FA20-CC13-5B39-E6483F887B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AEC27-AFEE-2341-AD42-3065B6888B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8527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84C7B6-EB12-B22B-CDAE-CD9E6BCDBE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6D75B0-264F-BDE7-5F13-C9081498B8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28D7B5-7FFE-E259-C68B-84172EAE5D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5E2E0-0D71-2246-8BC5-036B52B8B36C}" type="datetimeFigureOut">
              <a:rPr lang="en-US" smtClean="0"/>
              <a:t>5/30/22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88F2DE-7656-64DF-BCCC-D01C06E4E9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E10678-49B1-77D5-029C-34F63791BB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AEC27-AFEE-2341-AD42-3065B6888B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33838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BE60A6-44C5-489A-A967-6147F4F226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BD3D69-98FF-7327-C51B-91E6D920EF1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133B551-5B26-8F12-3E31-EDC07B152B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7C0F41D-E7F9-7C0A-2EDD-006AE0DBAF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5E2E0-0D71-2246-8BC5-036B52B8B36C}" type="datetimeFigureOut">
              <a:rPr lang="en-US" smtClean="0"/>
              <a:t>5/30/22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C16F7EE-9429-817A-6402-E1D2BC4637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97ED90D-051C-5559-4213-2EBE81F8F8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AEC27-AFEE-2341-AD42-3065B6888B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0909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6F62FB-B14A-A97A-423A-22E29E9CF0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4800D1-D0B0-CA7E-F4A6-5A988C02C0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04CD7B9-984D-C0F4-66BF-34A8E07962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7146D0F-7931-EBBE-88A0-990DCA5F46F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EAD6C95-3AA9-BBDC-AC2C-E8836B40E97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35BFACD-6249-3D9B-7533-A395A93874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5E2E0-0D71-2246-8BC5-036B52B8B36C}" type="datetimeFigureOut">
              <a:rPr lang="en-US" smtClean="0"/>
              <a:t>5/30/22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7A86039-81F6-D852-9349-DB788415AD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2E508BC-735D-C2EA-84CF-806359C08D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AEC27-AFEE-2341-AD42-3065B6888B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2548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407BFD-4396-FB5D-C14E-BF4CF466FD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257A7C2-7F2C-193F-4CA5-0C18EB336D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5E2E0-0D71-2246-8BC5-036B52B8B36C}" type="datetimeFigureOut">
              <a:rPr lang="en-US" smtClean="0"/>
              <a:t>5/30/22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045E32E-64FD-4132-7261-5D70D3BF7E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198A455-2E32-B384-7400-890FE36F41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AEC27-AFEE-2341-AD42-3065B6888B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74261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200146B-8746-9534-B9E3-FD5155BB7A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5E2E0-0D71-2246-8BC5-036B52B8B36C}" type="datetimeFigureOut">
              <a:rPr lang="en-US" smtClean="0"/>
              <a:t>5/30/22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991DC0E-875B-10AF-CF68-8DDB666D37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851E1B4-2E9E-3BBC-6F0F-4694BAA866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AEC27-AFEE-2341-AD42-3065B6888B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73417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E66D43-5EA5-C7A7-B40B-96DD1621F4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97F533-09CC-1F34-B0C4-01257247C1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C18D9B3-EBF4-413D-4AE3-0D19293E975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99756F-3E0C-8A7C-9B61-EB19F70BE3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5E2E0-0D71-2246-8BC5-036B52B8B36C}" type="datetimeFigureOut">
              <a:rPr lang="en-US" smtClean="0"/>
              <a:t>5/30/22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DD0631D-01D7-CF1A-8C37-54B4DDF8B9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75830A2-F1F9-CC6B-AEEB-3B2CFDC9C5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AEC27-AFEE-2341-AD42-3065B6888B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1176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224DCB-E115-75EB-F2BE-7BD42572FA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1811014-72F3-8138-8354-0817BCFD44E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4C57BC5-804A-B3FE-4DBB-700F8A62717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21DEFFD-9DBC-BDD3-69B9-D7420F8AE7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5E2E0-0D71-2246-8BC5-036B52B8B36C}" type="datetimeFigureOut">
              <a:rPr lang="en-US" smtClean="0"/>
              <a:t>5/30/22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0A71F4E-1F63-4813-BE0E-C1A08F1DFA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BD5035B-7606-6FAD-5FB5-D6C7048A4B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AEC27-AFEE-2341-AD42-3065B6888B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8535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AA498D5-0009-6024-1314-54330A01AC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4E2B8A-CAEA-EFCE-A990-669B813EBA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AD4E39-D435-29CF-38FF-2AFF8825715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C5E2E0-0D71-2246-8BC5-036B52B8B36C}" type="datetimeFigureOut">
              <a:rPr lang="en-US" smtClean="0"/>
              <a:t>5/30/22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85B05E-ECBF-278D-5962-239C9E56BE2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F242CD-B523-C8D8-BAE5-E640E12F5A1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4AEC27-AFEE-2341-AD42-3065B6888B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8372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FD5ED9-2FA8-06D7-0D10-89FB3FACDC8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Dummy PPT file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80CAD23-4580-BE82-059C-3291352AB52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67843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</Words>
  <Application>Microsoft Macintosh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Dummy PPT file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Dummy PPT file</dc:title>
  <dc:creator>Tiago Araujo [SSW]</dc:creator>
  <cp:lastModifiedBy>Tiago Araujo [SSW]</cp:lastModifiedBy>
  <cp:revision>1</cp:revision>
  <dcterms:created xsi:type="dcterms:W3CDTF">2022-05-30T18:44:49Z</dcterms:created>
  <dcterms:modified xsi:type="dcterms:W3CDTF">2022-05-30T18:45:21Z</dcterms:modified>
</cp:coreProperties>
</file>